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39C7-80A2-44A5-AC8E-592B71EDB266}" type="datetimeFigureOut">
              <a:rPr lang="ar-IQ" smtClean="0"/>
              <a:t>08/05/1446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AA39-1E21-4292-927D-44107A272F5C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Larynx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ملاحظات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ell\Dropbox\PC\Documents\IMG_2024110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5000628" cy="687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ell\Dropbox\PC\Documents\IMG_20241109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6775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dell\Dropbox\PC\Documents\IMG_20241109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0"/>
            <a:ext cx="4929190" cy="6775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dell\Dropbox\PC\Documents\IMG_20241109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718" y="84127"/>
            <a:ext cx="4928282" cy="677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dell\Dropbox\PC\Documents\IMG_20241109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6971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عرض على الشاشة (3:4)‏</PresentationFormat>
  <Paragraphs>2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Larynx </vt:lpstr>
      <vt:lpstr>الشريحة 2</vt:lpstr>
      <vt:lpstr>الشريحة 3</vt:lpstr>
      <vt:lpstr>الشريحة 4</vt:lpstr>
      <vt:lpstr>الشريحة 5</vt:lpstr>
      <vt:lpstr>الشريحة 6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Larynx </dc:title>
  <dc:creator>dell</dc:creator>
  <cp:lastModifiedBy>dell</cp:lastModifiedBy>
  <cp:revision>5</cp:revision>
  <dcterms:created xsi:type="dcterms:W3CDTF">2024-11-09T17:22:12Z</dcterms:created>
  <dcterms:modified xsi:type="dcterms:W3CDTF">2024-11-09T17:32:16Z</dcterms:modified>
</cp:coreProperties>
</file>